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159" r:id="rId38"/>
    <p:sldId id="3032" r:id="rId39"/>
    <p:sldId id="3031" r:id="rId40"/>
    <p:sldId id="261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54" autoAdjust="0"/>
    <p:restoredTop sz="92277" autoAdjust="0"/>
  </p:normalViewPr>
  <p:slideViewPr>
    <p:cSldViewPr snapToGrid="0" snapToObjects="1">
      <p:cViewPr varScale="1">
        <p:scale>
          <a:sx n="79" d="100"/>
          <a:sy n="79" d="100"/>
        </p:scale>
        <p:origin x="208" y="1088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hyperlink" Target="https://www.wikiwand.com/en/Light_cone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8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  <p:pic>
        <p:nvPicPr>
          <p:cNvPr id="5" name="Graphic 4" descr="Right pointing backhand index">
            <a:extLst>
              <a:ext uri="{FF2B5EF4-FFF2-40B4-BE49-F238E27FC236}">
                <a16:creationId xmlns:a16="http://schemas.microsoft.com/office/drawing/2014/main" id="{9A513980-6FEA-B343-AC78-06107A885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698437" y="1927640"/>
            <a:ext cx="914400" cy="914400"/>
          </a:xfrm>
          <a:prstGeom prst="rect">
            <a:avLst/>
          </a:prstGeom>
        </p:spPr>
      </p:pic>
      <p:pic>
        <p:nvPicPr>
          <p:cNvPr id="31" name="Graphic 30" descr="Right pointing backhand index">
            <a:extLst>
              <a:ext uri="{FF2B5EF4-FFF2-40B4-BE49-F238E27FC236}">
                <a16:creationId xmlns:a16="http://schemas.microsoft.com/office/drawing/2014/main" id="{CF8D663B-3B78-9643-B96D-2066A77F8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726782" y="3955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30404</TotalTime>
  <Words>3512</Words>
  <Application>Microsoft Macintosh PowerPoint</Application>
  <PresentationFormat>Custom</PresentationFormat>
  <Paragraphs>465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特性域的代数化运算规则</vt:lpstr>
      <vt:lpstr>可表函子 wikipedia: Representable Functor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2596</cp:revision>
  <dcterms:created xsi:type="dcterms:W3CDTF">2019-11-04T08:46:32Z</dcterms:created>
  <dcterms:modified xsi:type="dcterms:W3CDTF">2021-10-24T03:20:43Z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